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4"/>
  </p:sldMasterIdLst>
  <p:sldIdLst>
    <p:sldId id="264" r:id="rId5"/>
    <p:sldId id="261" r:id="rId6"/>
  </p:sldIdLst>
  <p:sldSz cx="7559675" cy="10691813"/>
  <p:notesSz cx="6858000" cy="9144000"/>
  <p:defaultTextStyle>
    <a:defPPr>
      <a:defRPr lang="en-US"/>
    </a:defPPr>
    <a:lvl1pPr marL="0" algn="l" defTabSz="995507" rtl="0" eaLnBrk="1" latinLnBrk="0" hangingPunct="1">
      <a:defRPr sz="1960" kern="1200">
        <a:solidFill>
          <a:schemeClr val="tx1"/>
        </a:solidFill>
        <a:latin typeface="+mn-lt"/>
        <a:ea typeface="+mn-ea"/>
        <a:cs typeface="+mn-cs"/>
      </a:defRPr>
    </a:lvl1pPr>
    <a:lvl2pPr marL="497754" algn="l" defTabSz="995507" rtl="0" eaLnBrk="1" latinLnBrk="0" hangingPunct="1">
      <a:defRPr sz="1960" kern="1200">
        <a:solidFill>
          <a:schemeClr val="tx1"/>
        </a:solidFill>
        <a:latin typeface="+mn-lt"/>
        <a:ea typeface="+mn-ea"/>
        <a:cs typeface="+mn-cs"/>
      </a:defRPr>
    </a:lvl2pPr>
    <a:lvl3pPr marL="995507" algn="l" defTabSz="995507" rtl="0" eaLnBrk="1" latinLnBrk="0" hangingPunct="1">
      <a:defRPr sz="1960" kern="1200">
        <a:solidFill>
          <a:schemeClr val="tx1"/>
        </a:solidFill>
        <a:latin typeface="+mn-lt"/>
        <a:ea typeface="+mn-ea"/>
        <a:cs typeface="+mn-cs"/>
      </a:defRPr>
    </a:lvl3pPr>
    <a:lvl4pPr marL="1493261" algn="l" defTabSz="995507" rtl="0" eaLnBrk="1" latinLnBrk="0" hangingPunct="1">
      <a:defRPr sz="1960" kern="1200">
        <a:solidFill>
          <a:schemeClr val="tx1"/>
        </a:solidFill>
        <a:latin typeface="+mn-lt"/>
        <a:ea typeface="+mn-ea"/>
        <a:cs typeface="+mn-cs"/>
      </a:defRPr>
    </a:lvl4pPr>
    <a:lvl5pPr marL="1991015" algn="l" defTabSz="995507" rtl="0" eaLnBrk="1" latinLnBrk="0" hangingPunct="1">
      <a:defRPr sz="1960" kern="1200">
        <a:solidFill>
          <a:schemeClr val="tx1"/>
        </a:solidFill>
        <a:latin typeface="+mn-lt"/>
        <a:ea typeface="+mn-ea"/>
        <a:cs typeface="+mn-cs"/>
      </a:defRPr>
    </a:lvl5pPr>
    <a:lvl6pPr marL="2488768" algn="l" defTabSz="995507" rtl="0" eaLnBrk="1" latinLnBrk="0" hangingPunct="1">
      <a:defRPr sz="1960" kern="1200">
        <a:solidFill>
          <a:schemeClr val="tx1"/>
        </a:solidFill>
        <a:latin typeface="+mn-lt"/>
        <a:ea typeface="+mn-ea"/>
        <a:cs typeface="+mn-cs"/>
      </a:defRPr>
    </a:lvl6pPr>
    <a:lvl7pPr marL="2986522" algn="l" defTabSz="995507" rtl="0" eaLnBrk="1" latinLnBrk="0" hangingPunct="1">
      <a:defRPr sz="1960" kern="1200">
        <a:solidFill>
          <a:schemeClr val="tx1"/>
        </a:solidFill>
        <a:latin typeface="+mn-lt"/>
        <a:ea typeface="+mn-ea"/>
        <a:cs typeface="+mn-cs"/>
      </a:defRPr>
    </a:lvl7pPr>
    <a:lvl8pPr marL="3484275" algn="l" defTabSz="995507" rtl="0" eaLnBrk="1" latinLnBrk="0" hangingPunct="1">
      <a:defRPr sz="1960" kern="1200">
        <a:solidFill>
          <a:schemeClr val="tx1"/>
        </a:solidFill>
        <a:latin typeface="+mn-lt"/>
        <a:ea typeface="+mn-ea"/>
        <a:cs typeface="+mn-cs"/>
      </a:defRPr>
    </a:lvl8pPr>
    <a:lvl9pPr marL="3982029" algn="l" defTabSz="995507" rtl="0" eaLnBrk="1" latinLnBrk="0" hangingPunct="1">
      <a:defRPr sz="196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240"/>
    <p:restoredTop sz="96035"/>
  </p:normalViewPr>
  <p:slideViewPr>
    <p:cSldViewPr snapToGrid="0" snapToObjects="1">
      <p:cViewPr varScale="1">
        <p:scale>
          <a:sx n="71" d="100"/>
          <a:sy n="71" d="100"/>
        </p:scale>
        <p:origin x="324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7"/>
          <p:cNvSpPr>
            <a:spLocks noGrp="1"/>
          </p:cNvSpPr>
          <p:nvPr>
            <p:ph type="body" sz="quarter" idx="11"/>
          </p:nvPr>
        </p:nvSpPr>
        <p:spPr>
          <a:xfrm>
            <a:off x="4148138" y="1727201"/>
            <a:ext cx="2659062" cy="2150532"/>
          </a:xfrm>
          <a:prstGeom prst="rect">
            <a:avLst/>
          </a:prstGeom>
        </p:spPr>
        <p:txBody>
          <a:bodyPr wrap="none" lIns="180000" tIns="180000" rIns="180000" bIns="180000"/>
          <a:lstStyle>
            <a:lvl1pPr marL="0" indent="0">
              <a:buNone/>
              <a:defRPr sz="1800">
                <a:latin typeface="NeuzeitGro" charset="0"/>
                <a:ea typeface="NeuzeitGro" charset="0"/>
                <a:cs typeface="NeuzeitGro" charset="0"/>
              </a:defRPr>
            </a:lvl1pPr>
            <a:lvl2pPr marL="377967" indent="0">
              <a:buNone/>
              <a:defRPr sz="1800">
                <a:latin typeface="NeuzeitGro" charset="0"/>
                <a:ea typeface="NeuzeitGro" charset="0"/>
                <a:cs typeface="NeuzeitGro" charset="0"/>
              </a:defRPr>
            </a:lvl2pPr>
            <a:lvl3pPr marL="755934" indent="0">
              <a:buNone/>
              <a:defRPr sz="1800">
                <a:latin typeface="NeuzeitGro" charset="0"/>
                <a:ea typeface="NeuzeitGro" charset="0"/>
                <a:cs typeface="NeuzeitGro" charset="0"/>
              </a:defRPr>
            </a:lvl3pPr>
            <a:lvl4pPr marL="1133901" indent="0">
              <a:buNone/>
              <a:defRPr sz="1800">
                <a:latin typeface="NeuzeitGro" charset="0"/>
                <a:ea typeface="NeuzeitGro" charset="0"/>
                <a:cs typeface="NeuzeitGro" charset="0"/>
              </a:defRPr>
            </a:lvl4pPr>
            <a:lvl5pPr marL="1511869" indent="0">
              <a:buNone/>
              <a:defRPr sz="1800">
                <a:latin typeface="NeuzeitGro" charset="0"/>
                <a:ea typeface="NeuzeitGro" charset="0"/>
                <a:cs typeface="NeuzeitGro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12"/>
          </p:nvPr>
        </p:nvSpPr>
        <p:spPr>
          <a:xfrm>
            <a:off x="727605" y="1930401"/>
            <a:ext cx="2946928" cy="1608666"/>
          </a:xfrm>
          <a:prstGeom prst="rect">
            <a:avLst/>
          </a:prstGeom>
        </p:spPr>
        <p:txBody>
          <a:bodyPr wrap="none" lIns="180000" tIns="180000" rIns="180000" bIns="180000"/>
          <a:lstStyle>
            <a:lvl1pPr marL="0" indent="0">
              <a:buNone/>
              <a:defRPr sz="1800">
                <a:latin typeface="NeuzeitGro" charset="0"/>
                <a:ea typeface="NeuzeitGro" charset="0"/>
                <a:cs typeface="NeuzeitGro" charset="0"/>
              </a:defRPr>
            </a:lvl1pPr>
            <a:lvl2pPr marL="377967" indent="0">
              <a:buNone/>
              <a:defRPr sz="1800">
                <a:latin typeface="NeuzeitGro" charset="0"/>
                <a:ea typeface="NeuzeitGro" charset="0"/>
                <a:cs typeface="NeuzeitGro" charset="0"/>
              </a:defRPr>
            </a:lvl2pPr>
            <a:lvl3pPr marL="755934" indent="0">
              <a:buNone/>
              <a:defRPr sz="1800">
                <a:latin typeface="NeuzeitGro" charset="0"/>
                <a:ea typeface="NeuzeitGro" charset="0"/>
                <a:cs typeface="NeuzeitGro" charset="0"/>
              </a:defRPr>
            </a:lvl3pPr>
            <a:lvl4pPr marL="1133901" indent="0">
              <a:buNone/>
              <a:defRPr sz="1800">
                <a:latin typeface="NeuzeitGro" charset="0"/>
                <a:ea typeface="NeuzeitGro" charset="0"/>
                <a:cs typeface="NeuzeitGro" charset="0"/>
              </a:defRPr>
            </a:lvl4pPr>
            <a:lvl5pPr marL="1511869" indent="0">
              <a:buNone/>
              <a:defRPr sz="1800">
                <a:latin typeface="NeuzeitGro" charset="0"/>
                <a:ea typeface="NeuzeitGro" charset="0"/>
                <a:cs typeface="NeuzeitGro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1268942" y="3725334"/>
            <a:ext cx="2134658" cy="1286933"/>
          </a:xfrm>
          <a:prstGeom prst="rect">
            <a:avLst/>
          </a:prstGeom>
        </p:spPr>
        <p:txBody>
          <a:bodyPr wrap="none" lIns="180000" tIns="180000" rIns="180000" bIns="180000"/>
          <a:lstStyle>
            <a:lvl1pPr marL="0" indent="0">
              <a:buNone/>
              <a:defRPr sz="1800">
                <a:latin typeface="NeuzeitGro" charset="0"/>
                <a:ea typeface="NeuzeitGro" charset="0"/>
                <a:cs typeface="NeuzeitGro" charset="0"/>
              </a:defRPr>
            </a:lvl1pPr>
            <a:lvl2pPr marL="377967" indent="0">
              <a:buNone/>
              <a:defRPr sz="1800">
                <a:latin typeface="NeuzeitGro" charset="0"/>
                <a:ea typeface="NeuzeitGro" charset="0"/>
                <a:cs typeface="NeuzeitGro" charset="0"/>
              </a:defRPr>
            </a:lvl2pPr>
            <a:lvl3pPr marL="755934" indent="0">
              <a:buNone/>
              <a:defRPr sz="1800">
                <a:latin typeface="NeuzeitGro" charset="0"/>
                <a:ea typeface="NeuzeitGro" charset="0"/>
                <a:cs typeface="NeuzeitGro" charset="0"/>
              </a:defRPr>
            </a:lvl3pPr>
            <a:lvl4pPr marL="1133901" indent="0">
              <a:buNone/>
              <a:defRPr sz="1800">
                <a:latin typeface="NeuzeitGro" charset="0"/>
                <a:ea typeface="NeuzeitGro" charset="0"/>
                <a:cs typeface="NeuzeitGro" charset="0"/>
              </a:defRPr>
            </a:lvl4pPr>
            <a:lvl5pPr marL="1511869" indent="0">
              <a:buNone/>
              <a:defRPr sz="1800">
                <a:latin typeface="NeuzeitGro" charset="0"/>
                <a:ea typeface="NeuzeitGro" charset="0"/>
                <a:cs typeface="NeuzeitGro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7"/>
          <p:cNvSpPr>
            <a:spLocks noGrp="1"/>
          </p:cNvSpPr>
          <p:nvPr>
            <p:ph type="body" sz="quarter" idx="14"/>
          </p:nvPr>
        </p:nvSpPr>
        <p:spPr>
          <a:xfrm>
            <a:off x="1235075" y="7552268"/>
            <a:ext cx="2303992" cy="1639339"/>
          </a:xfrm>
          <a:prstGeom prst="rect">
            <a:avLst/>
          </a:prstGeom>
        </p:spPr>
        <p:txBody>
          <a:bodyPr wrap="none" lIns="180000" tIns="180000" rIns="180000" bIns="180000"/>
          <a:lstStyle>
            <a:lvl1pPr marL="0" indent="0">
              <a:buNone/>
              <a:defRPr sz="1800">
                <a:latin typeface="NeuzeitGro" charset="0"/>
                <a:ea typeface="NeuzeitGro" charset="0"/>
                <a:cs typeface="NeuzeitGro" charset="0"/>
              </a:defRPr>
            </a:lvl1pPr>
            <a:lvl2pPr marL="377967" indent="0">
              <a:buNone/>
              <a:defRPr sz="1800">
                <a:latin typeface="NeuzeitGro" charset="0"/>
                <a:ea typeface="NeuzeitGro" charset="0"/>
                <a:cs typeface="NeuzeitGro" charset="0"/>
              </a:defRPr>
            </a:lvl2pPr>
            <a:lvl3pPr marL="755934" indent="0">
              <a:buNone/>
              <a:defRPr sz="1800">
                <a:latin typeface="NeuzeitGro" charset="0"/>
                <a:ea typeface="NeuzeitGro" charset="0"/>
                <a:cs typeface="NeuzeitGro" charset="0"/>
              </a:defRPr>
            </a:lvl3pPr>
            <a:lvl4pPr marL="1133901" indent="0">
              <a:buNone/>
              <a:defRPr sz="1800">
                <a:latin typeface="NeuzeitGro" charset="0"/>
                <a:ea typeface="NeuzeitGro" charset="0"/>
                <a:cs typeface="NeuzeitGro" charset="0"/>
              </a:defRPr>
            </a:lvl4pPr>
            <a:lvl5pPr marL="1511869" indent="0">
              <a:buNone/>
              <a:defRPr sz="1800">
                <a:latin typeface="NeuzeitGro" charset="0"/>
                <a:ea typeface="NeuzeitGro" charset="0"/>
                <a:cs typeface="NeuzeitGro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15"/>
          </p:nvPr>
        </p:nvSpPr>
        <p:spPr>
          <a:xfrm>
            <a:off x="3961340" y="7095068"/>
            <a:ext cx="2845859" cy="2116665"/>
          </a:xfrm>
          <a:prstGeom prst="rect">
            <a:avLst/>
          </a:prstGeom>
        </p:spPr>
        <p:txBody>
          <a:bodyPr wrap="none" lIns="180000" tIns="180000" rIns="180000" bIns="180000"/>
          <a:lstStyle>
            <a:lvl1pPr marL="0" indent="0">
              <a:buNone/>
              <a:defRPr sz="1800">
                <a:latin typeface="NeuzeitGro" charset="0"/>
                <a:ea typeface="NeuzeitGro" charset="0"/>
                <a:cs typeface="NeuzeitGro" charset="0"/>
              </a:defRPr>
            </a:lvl1pPr>
            <a:lvl2pPr marL="377967" indent="0">
              <a:buNone/>
              <a:defRPr sz="1800">
                <a:latin typeface="NeuzeitGro" charset="0"/>
                <a:ea typeface="NeuzeitGro" charset="0"/>
                <a:cs typeface="NeuzeitGro" charset="0"/>
              </a:defRPr>
            </a:lvl2pPr>
            <a:lvl3pPr marL="755934" indent="0">
              <a:buNone/>
              <a:defRPr sz="1800">
                <a:latin typeface="NeuzeitGro" charset="0"/>
                <a:ea typeface="NeuzeitGro" charset="0"/>
                <a:cs typeface="NeuzeitGro" charset="0"/>
              </a:defRPr>
            </a:lvl3pPr>
            <a:lvl4pPr marL="1133901" indent="0">
              <a:buNone/>
              <a:defRPr sz="1800">
                <a:latin typeface="NeuzeitGro" charset="0"/>
                <a:ea typeface="NeuzeitGro" charset="0"/>
                <a:cs typeface="NeuzeitGro" charset="0"/>
              </a:defRPr>
            </a:lvl4pPr>
            <a:lvl5pPr marL="1511869" indent="0">
              <a:buNone/>
              <a:defRPr sz="1800">
                <a:latin typeface="NeuzeitGro" charset="0"/>
                <a:ea typeface="NeuzeitGro" charset="0"/>
                <a:cs typeface="NeuzeitGro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16"/>
          </p:nvPr>
        </p:nvSpPr>
        <p:spPr>
          <a:xfrm>
            <a:off x="3539067" y="4368801"/>
            <a:ext cx="3268132" cy="2235199"/>
          </a:xfrm>
          <a:prstGeom prst="rect">
            <a:avLst/>
          </a:prstGeom>
        </p:spPr>
        <p:txBody>
          <a:bodyPr wrap="none" lIns="180000" tIns="180000" rIns="180000" bIns="180000"/>
          <a:lstStyle>
            <a:lvl1pPr marL="0" indent="0">
              <a:buNone/>
              <a:defRPr sz="1800">
                <a:latin typeface="NeuzeitGro" charset="0"/>
                <a:ea typeface="NeuzeitGro" charset="0"/>
                <a:cs typeface="NeuzeitGro" charset="0"/>
              </a:defRPr>
            </a:lvl1pPr>
            <a:lvl2pPr marL="377967" indent="0">
              <a:buNone/>
              <a:defRPr sz="1800">
                <a:latin typeface="NeuzeitGro" charset="0"/>
                <a:ea typeface="NeuzeitGro" charset="0"/>
                <a:cs typeface="NeuzeitGro" charset="0"/>
              </a:defRPr>
            </a:lvl2pPr>
            <a:lvl3pPr marL="755934" indent="0">
              <a:buNone/>
              <a:defRPr sz="1800">
                <a:latin typeface="NeuzeitGro" charset="0"/>
                <a:ea typeface="NeuzeitGro" charset="0"/>
                <a:cs typeface="NeuzeitGro" charset="0"/>
              </a:defRPr>
            </a:lvl3pPr>
            <a:lvl4pPr marL="1133901" indent="0">
              <a:buNone/>
              <a:defRPr sz="1800">
                <a:latin typeface="NeuzeitGro" charset="0"/>
                <a:ea typeface="NeuzeitGro" charset="0"/>
                <a:cs typeface="NeuzeitGro" charset="0"/>
              </a:defRPr>
            </a:lvl4pPr>
            <a:lvl5pPr marL="1511869" indent="0">
              <a:buNone/>
              <a:defRPr sz="1800">
                <a:latin typeface="NeuzeitGro" charset="0"/>
                <a:ea typeface="NeuzeitGro" charset="0"/>
                <a:cs typeface="NeuzeitGro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Text Placeholder 7"/>
          <p:cNvSpPr>
            <a:spLocks noGrp="1"/>
          </p:cNvSpPr>
          <p:nvPr>
            <p:ph type="body" sz="quarter" idx="17"/>
          </p:nvPr>
        </p:nvSpPr>
        <p:spPr>
          <a:xfrm>
            <a:off x="709349" y="5317067"/>
            <a:ext cx="2270918" cy="1930400"/>
          </a:xfrm>
          <a:prstGeom prst="rect">
            <a:avLst/>
          </a:prstGeom>
        </p:spPr>
        <p:txBody>
          <a:bodyPr wrap="none" lIns="180000" tIns="180000" rIns="180000" bIns="180000"/>
          <a:lstStyle>
            <a:lvl1pPr marL="0" indent="0">
              <a:buNone/>
              <a:defRPr sz="1800">
                <a:latin typeface="NeuzeitGro" charset="0"/>
                <a:ea typeface="NeuzeitGro" charset="0"/>
                <a:cs typeface="NeuzeitGro" charset="0"/>
              </a:defRPr>
            </a:lvl1pPr>
            <a:lvl2pPr marL="377967" indent="0">
              <a:buNone/>
              <a:defRPr sz="1800">
                <a:latin typeface="NeuzeitGro" charset="0"/>
                <a:ea typeface="NeuzeitGro" charset="0"/>
                <a:cs typeface="NeuzeitGro" charset="0"/>
              </a:defRPr>
            </a:lvl2pPr>
            <a:lvl3pPr marL="755934" indent="0">
              <a:buNone/>
              <a:defRPr sz="1800">
                <a:latin typeface="NeuzeitGro" charset="0"/>
                <a:ea typeface="NeuzeitGro" charset="0"/>
                <a:cs typeface="NeuzeitGro" charset="0"/>
              </a:defRPr>
            </a:lvl3pPr>
            <a:lvl4pPr marL="1133901" indent="0">
              <a:buNone/>
              <a:defRPr sz="1800">
                <a:latin typeface="NeuzeitGro" charset="0"/>
                <a:ea typeface="NeuzeitGro" charset="0"/>
                <a:cs typeface="NeuzeitGro" charset="0"/>
              </a:defRPr>
            </a:lvl4pPr>
            <a:lvl5pPr marL="1511869" indent="0">
              <a:buNone/>
              <a:defRPr sz="1800">
                <a:latin typeface="NeuzeitGro" charset="0"/>
                <a:ea typeface="NeuzeitGro" charset="0"/>
                <a:cs typeface="NeuzeitGro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755420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7559675" cy="106932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3623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/>
              <a:t>Event:</a:t>
            </a:r>
          </a:p>
          <a:p>
            <a:r>
              <a:rPr lang="en-US"/>
              <a:t>Date: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443789" y="890337"/>
            <a:ext cx="184731" cy="3939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83302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406834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7B266B05BCF43418F72676A10C8A3C8" ma:contentTypeVersion="4" ma:contentTypeDescription="Create a new document." ma:contentTypeScope="" ma:versionID="a4e0678f40dcc53ac4d3a5e6451f4e50">
  <xsd:schema xmlns:xsd="http://www.w3.org/2001/XMLSchema" xmlns:xs="http://www.w3.org/2001/XMLSchema" xmlns:p="http://schemas.microsoft.com/office/2006/metadata/properties" xmlns:ns2="f74ae6fe-42d4-459a-a999-4ac5b4d56d60" xmlns:ns3="4aaf17cb-5ee3-402d-a7a8-90e26031b441" targetNamespace="http://schemas.microsoft.com/office/2006/metadata/properties" ma:root="true" ma:fieldsID="2c8fca7cf9b1c4e0c78b65c756c5c44d" ns2:_="" ns3:_="">
    <xsd:import namespace="f74ae6fe-42d4-459a-a999-4ac5b4d56d60"/>
    <xsd:import namespace="4aaf17cb-5ee3-402d-a7a8-90e26031b441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LastSharedByUser" minOccurs="0"/>
                <xsd:element ref="ns3:LastSharedByTim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74ae6fe-42d4-459a-a999-4ac5b4d56d60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aaf17cb-5ee3-402d-a7a8-90e26031b441" elementFormDefault="qualified">
    <xsd:import namespace="http://schemas.microsoft.com/office/2006/documentManagement/types"/>
    <xsd:import namespace="http://schemas.microsoft.com/office/infopath/2007/PartnerControls"/>
    <xsd:element name="LastSharedByUser" ma:index="10" nillable="true" ma:displayName="Last Shared By User" ma:description="" ma:internalName="LastSharedByUser" ma:readOnly="true">
      <xsd:simpleType>
        <xsd:restriction base="dms:Note">
          <xsd:maxLength value="255"/>
        </xsd:restriction>
      </xsd:simpleType>
    </xsd:element>
    <xsd:element name="LastSharedByTime" ma:index="11" nillable="true" ma:displayName="Last Shared By Time" ma:description="" ma:internalName="LastSharedByTime" ma:readOnly="true">
      <xsd:simpleType>
        <xsd:restriction base="dms:DateTim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11C901A-BE77-4994-8ACF-2492A6EA684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74ae6fe-42d4-459a-a999-4ac5b4d56d60"/>
    <ds:schemaRef ds:uri="4aaf17cb-5ee3-402d-a7a8-90e26031b44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E08BAAD-4978-44C5-9B9E-FABC54DB11EC}">
  <ds:schemaRefs>
    <ds:schemaRef ds:uri="http://purl.org/dc/terms/"/>
    <ds:schemaRef ds:uri="4aaf17cb-5ee3-402d-a7a8-90e26031b441"/>
    <ds:schemaRef ds:uri="http://purl.org/dc/dcmitype/"/>
    <ds:schemaRef ds:uri="http://schemas.microsoft.com/office/infopath/2007/PartnerControls"/>
    <ds:schemaRef ds:uri="f74ae6fe-42d4-459a-a999-4ac5b4d56d60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DA3E5696-D4D4-42A7-849D-F9D99E1E4FE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356</TotalTime>
  <Words>4</Words>
  <Application>Microsoft Office PowerPoint</Application>
  <PresentationFormat>Custom</PresentationFormat>
  <Paragraphs>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NeuzeitGro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Involved Design</dc:creator>
  <cp:lastModifiedBy>Natalie Chillington</cp:lastModifiedBy>
  <cp:revision>19</cp:revision>
  <dcterms:created xsi:type="dcterms:W3CDTF">2017-01-31T16:20:27Z</dcterms:created>
  <dcterms:modified xsi:type="dcterms:W3CDTF">2019-04-16T13:15:34Z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0x010100C7B266B05BCF43418F72676A10C8A3C8</vt:lpwstr>
  </property>
</Properties>
</file>